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2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62" r:id="rId2"/>
    <p:sldId id="403" r:id="rId3"/>
    <p:sldId id="404" r:id="rId4"/>
    <p:sldId id="405" r:id="rId5"/>
    <p:sldId id="406" r:id="rId6"/>
    <p:sldId id="410" r:id="rId7"/>
    <p:sldId id="407" r:id="rId8"/>
    <p:sldId id="408" r:id="rId9"/>
    <p:sldId id="409" r:id="rId10"/>
    <p:sldId id="411" r:id="rId11"/>
    <p:sldId id="414" r:id="rId12"/>
    <p:sldId id="415" r:id="rId13"/>
    <p:sldId id="416" r:id="rId14"/>
    <p:sldId id="417" r:id="rId15"/>
    <p:sldId id="418" r:id="rId16"/>
    <p:sldId id="419" r:id="rId17"/>
    <p:sldId id="420" r:id="rId18"/>
    <p:sldId id="425" r:id="rId19"/>
    <p:sldId id="426" r:id="rId20"/>
    <p:sldId id="427" r:id="rId21"/>
    <p:sldId id="428" r:id="rId22"/>
    <p:sldId id="429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398" r:id="rId31"/>
    <p:sldId id="438" r:id="rId32"/>
    <p:sldId id="399" r:id="rId33"/>
    <p:sldId id="402" r:id="rId34"/>
    <p:sldId id="430" r:id="rId35"/>
    <p:sldId id="412" r:id="rId36"/>
    <p:sldId id="439" r:id="rId37"/>
    <p:sldId id="413" r:id="rId38"/>
    <p:sldId id="424" r:id="rId39"/>
    <p:sldId id="440" r:id="rId40"/>
  </p:sldIdLst>
  <p:sldSz cx="9906000" cy="7239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9FF"/>
    <a:srgbClr val="000066"/>
    <a:srgbClr val="B8B8E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24" autoAdjust="0"/>
  </p:normalViewPr>
  <p:slideViewPr>
    <p:cSldViewPr>
      <p:cViewPr varScale="1">
        <p:scale>
          <a:sx n="80" d="100"/>
          <a:sy n="80" d="100"/>
        </p:scale>
        <p:origin x="1291" y="53"/>
      </p:cViewPr>
      <p:guideLst>
        <p:guide orient="horz" pos="2280"/>
        <p:guide pos="3120"/>
      </p:guideLst>
    </p:cSldViewPr>
  </p:slideViewPr>
  <p:outlineViewPr>
    <p:cViewPr>
      <p:scale>
        <a:sx n="30" d="100"/>
        <a:sy n="3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4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695825" y="1235075"/>
            <a:ext cx="5216525" cy="5270500"/>
            <a:chOff x="4334933" y="1169931"/>
            <a:chExt cx="4814835" cy="4993802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6009722" y="1169931"/>
              <a:ext cx="3134185" cy="31346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4334933" y="1348926"/>
              <a:ext cx="4814835" cy="48148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5225809" y="1469259"/>
              <a:ext cx="3912237" cy="39123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5304933" y="1308313"/>
              <a:ext cx="3838974" cy="383860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706414" y="1770090"/>
              <a:ext cx="3431632" cy="343098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50" y="563034"/>
            <a:ext cx="6667606" cy="3297768"/>
          </a:xfrm>
        </p:spPr>
        <p:txBody>
          <a:bodyPr anchor="b"/>
          <a:lstStyle>
            <a:lvl1pPr algn="l">
              <a:defRPr sz="4645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850" y="4057416"/>
            <a:ext cx="5367104" cy="2019770"/>
          </a:xfrm>
        </p:spPr>
        <p:txBody>
          <a:bodyPr anchor="t"/>
          <a:lstStyle>
            <a:lvl1pPr marL="0" indent="0" algn="l">
              <a:buNone/>
              <a:defRPr sz="2111">
                <a:solidFill>
                  <a:schemeClr val="bg2">
                    <a:lumMod val="75000"/>
                  </a:schemeClr>
                </a:solidFill>
              </a:defRPr>
            </a:lvl1pPr>
            <a:lvl2pPr marL="48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5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7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0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3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8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0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6B88-1071-42D3-95E0-8B07EB6A7CB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75008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745567"/>
            <a:ext cx="7101106" cy="16086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77850" y="563033"/>
            <a:ext cx="8750300" cy="3297767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89"/>
            </a:lvl1pPr>
            <a:lvl2pPr marL="482620" indent="0">
              <a:buNone/>
              <a:defRPr sz="1689"/>
            </a:lvl2pPr>
            <a:lvl3pPr marL="965241" indent="0">
              <a:buNone/>
              <a:defRPr sz="1689"/>
            </a:lvl3pPr>
            <a:lvl4pPr marL="1447861" indent="0">
              <a:buNone/>
              <a:defRPr sz="1689"/>
            </a:lvl4pPr>
            <a:lvl5pPr marL="1930481" indent="0">
              <a:buNone/>
              <a:defRPr sz="1689"/>
            </a:lvl5pPr>
            <a:lvl6pPr marL="2413102" indent="0">
              <a:buNone/>
              <a:defRPr sz="1689"/>
            </a:lvl6pPr>
            <a:lvl7pPr marL="2895722" indent="0">
              <a:buNone/>
              <a:defRPr sz="1689"/>
            </a:lvl7pPr>
            <a:lvl8pPr marL="3378342" indent="0">
              <a:buNone/>
              <a:defRPr sz="1689"/>
            </a:lvl8pPr>
            <a:lvl9pPr marL="3860963" indent="0">
              <a:buNone/>
              <a:defRPr sz="1689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25502" y="4057415"/>
            <a:ext cx="7888110" cy="482600"/>
          </a:xfrm>
        </p:spPr>
        <p:txBody>
          <a:bodyPr anchor="t"/>
          <a:lstStyle>
            <a:lvl1pPr marL="0" indent="0">
              <a:buFontTx/>
              <a:buNone/>
              <a:defRPr sz="1689"/>
            </a:lvl1pPr>
            <a:lvl2pPr marL="482620" indent="0">
              <a:buFontTx/>
              <a:buNone/>
              <a:defRPr/>
            </a:lvl2pPr>
            <a:lvl3pPr marL="965241" indent="0">
              <a:buFontTx/>
              <a:buNone/>
              <a:defRPr/>
            </a:lvl3pPr>
            <a:lvl4pPr marL="1447861" indent="0">
              <a:buFontTx/>
              <a:buNone/>
              <a:defRPr/>
            </a:lvl4pPr>
            <a:lvl5pPr marL="193048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D6E18-8318-4267-BFCB-A816F71F5E6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78165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63033"/>
            <a:ext cx="8750300" cy="3056467"/>
          </a:xfrm>
        </p:spPr>
        <p:txBody>
          <a:bodyPr/>
          <a:lstStyle>
            <a:lvl1pPr algn="l">
              <a:defRPr sz="2956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4343400"/>
            <a:ext cx="6915515" cy="2010833"/>
          </a:xfrm>
        </p:spPr>
        <p:txBody>
          <a:bodyPr/>
          <a:lstStyle>
            <a:lvl1pPr marL="0" indent="0" algn="l">
              <a:buNone/>
              <a:defRPr sz="1900">
                <a:solidFill>
                  <a:schemeClr val="bg2">
                    <a:lumMod val="75000"/>
                  </a:schemeClr>
                </a:solidFill>
              </a:defRPr>
            </a:lvl1pPr>
            <a:lvl2pPr marL="482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5241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44786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4pPr>
            <a:lvl5pPr marL="193048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5pPr>
            <a:lvl6pPr marL="241310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6pPr>
            <a:lvl7pPr marL="289572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7pPr>
            <a:lvl8pPr marL="337834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8pPr>
            <a:lvl9pPr marL="3860963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5E67C-E238-4A3E-9D3E-68DF9A923F6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03196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650" y="750888"/>
            <a:ext cx="495300" cy="615950"/>
          </a:xfrm>
          <a:prstGeom prst="rect">
            <a:avLst/>
          </a:prstGeom>
        </p:spPr>
        <p:txBody>
          <a:bodyPr lIns="96520" tIns="48260" rIns="96520" bIns="48260" anchor="ctr"/>
          <a:lstStyle/>
          <a:p>
            <a:pPr>
              <a:defRPr/>
            </a:pPr>
            <a:r>
              <a:rPr lang="en-US" sz="8445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7550" y="2922588"/>
            <a:ext cx="495300" cy="617537"/>
          </a:xfrm>
          <a:prstGeom prst="rect">
            <a:avLst/>
          </a:prstGeom>
        </p:spPr>
        <p:txBody>
          <a:bodyPr lIns="96520" tIns="48260" rIns="96520" bIns="48260" anchor="ctr"/>
          <a:lstStyle/>
          <a:p>
            <a:pPr algn="r">
              <a:defRPr/>
            </a:pPr>
            <a:r>
              <a:rPr lang="en-US" sz="8445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0" y="563033"/>
            <a:ext cx="7431436" cy="3056467"/>
          </a:xfrm>
        </p:spPr>
        <p:txBody>
          <a:bodyPr/>
          <a:lstStyle>
            <a:lvl1pPr algn="l">
              <a:defRPr sz="2956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55701" y="3619500"/>
            <a:ext cx="6936006" cy="50941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82620" indent="0">
              <a:buFontTx/>
              <a:buNone/>
              <a:defRPr/>
            </a:lvl2pPr>
            <a:lvl3pPr marL="965241" indent="0">
              <a:buFontTx/>
              <a:buNone/>
              <a:defRPr/>
            </a:lvl3pPr>
            <a:lvl4pPr marL="1447861" indent="0">
              <a:buFontTx/>
              <a:buNone/>
              <a:defRPr/>
            </a:lvl4pPr>
            <a:lvl5pPr marL="1930481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540018"/>
            <a:ext cx="6914224" cy="1814215"/>
          </a:xfrm>
        </p:spPr>
        <p:txBody>
          <a:bodyPr/>
          <a:lstStyle>
            <a:lvl1pPr marL="0" indent="0" algn="l">
              <a:buNone/>
              <a:defRPr sz="2111">
                <a:solidFill>
                  <a:schemeClr val="bg2">
                    <a:lumMod val="75000"/>
                  </a:schemeClr>
                </a:solidFill>
              </a:defRPr>
            </a:lvl1pPr>
            <a:lvl2pPr marL="482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5241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44786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4pPr>
            <a:lvl5pPr marL="193048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5pPr>
            <a:lvl6pPr marL="241310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6pPr>
            <a:lvl7pPr marL="289572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7pPr>
            <a:lvl8pPr marL="337834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8pPr>
            <a:lvl9pPr marL="3860963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03D67-0ED3-449B-8830-D7879A8EFCE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92232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3619500"/>
            <a:ext cx="6914224" cy="1791700"/>
          </a:xfrm>
        </p:spPr>
        <p:txBody>
          <a:bodyPr anchor="b"/>
          <a:lstStyle>
            <a:lvl1pPr algn="l">
              <a:defRPr sz="2956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418146"/>
            <a:ext cx="6915515" cy="936087"/>
          </a:xfrm>
        </p:spPr>
        <p:txBody>
          <a:bodyPr anchor="t"/>
          <a:lstStyle>
            <a:lvl1pPr marL="0" indent="0" algn="l">
              <a:buNone/>
              <a:defRPr sz="1900">
                <a:solidFill>
                  <a:schemeClr val="bg2">
                    <a:lumMod val="75000"/>
                  </a:schemeClr>
                </a:solidFill>
              </a:defRPr>
            </a:lvl1pPr>
            <a:lvl2pPr marL="482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5241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44786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4pPr>
            <a:lvl5pPr marL="193048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5pPr>
            <a:lvl6pPr marL="241310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6pPr>
            <a:lvl7pPr marL="289572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7pPr>
            <a:lvl8pPr marL="337834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8pPr>
            <a:lvl9pPr marL="3860963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99166-CEB1-4C94-A971-B534AF31D44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93439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7650" y="750888"/>
            <a:ext cx="495300" cy="615950"/>
          </a:xfrm>
          <a:prstGeom prst="rect">
            <a:avLst/>
          </a:prstGeom>
        </p:spPr>
        <p:txBody>
          <a:bodyPr lIns="96520" tIns="48260" rIns="96520" bIns="48260" anchor="ctr"/>
          <a:lstStyle/>
          <a:p>
            <a:pPr>
              <a:defRPr/>
            </a:pPr>
            <a:r>
              <a:rPr lang="en-US" sz="8445" dirty="0"/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37550" y="2922588"/>
            <a:ext cx="495300" cy="617537"/>
          </a:xfrm>
          <a:prstGeom prst="rect">
            <a:avLst/>
          </a:prstGeom>
        </p:spPr>
        <p:txBody>
          <a:bodyPr lIns="96520" tIns="48260" rIns="96520" bIns="48260" anchor="ctr"/>
          <a:lstStyle/>
          <a:p>
            <a:pPr algn="r">
              <a:defRPr/>
            </a:pPr>
            <a:r>
              <a:rPr lang="en-US" sz="8445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1" y="563033"/>
            <a:ext cx="7431435" cy="3056467"/>
          </a:xfrm>
        </p:spPr>
        <p:txBody>
          <a:bodyPr/>
          <a:lstStyle>
            <a:lvl1pPr algn="l">
              <a:defRPr sz="2956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4102100"/>
            <a:ext cx="6914224" cy="1108192"/>
          </a:xfrm>
        </p:spPr>
        <p:txBody>
          <a:bodyPr anchor="b"/>
          <a:lstStyle>
            <a:lvl1pPr>
              <a:buNone/>
              <a:defRPr lang="en-US" sz="2111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228167"/>
            <a:ext cx="6914223" cy="1126067"/>
          </a:xfrm>
        </p:spPr>
        <p:txBody>
          <a:bodyPr anchor="t"/>
          <a:lstStyle>
            <a:lvl1pPr marL="0" indent="0" algn="l">
              <a:buNone/>
              <a:defRPr sz="1900">
                <a:solidFill>
                  <a:schemeClr val="bg2">
                    <a:lumMod val="75000"/>
                  </a:schemeClr>
                </a:solidFill>
              </a:defRPr>
            </a:lvl1pPr>
            <a:lvl2pPr marL="482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5241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44786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4pPr>
            <a:lvl5pPr marL="193048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5pPr>
            <a:lvl6pPr marL="241310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6pPr>
            <a:lvl7pPr marL="289572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7pPr>
            <a:lvl8pPr marL="337834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8pPr>
            <a:lvl9pPr marL="3860963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9576E-C8AB-4857-825F-56B780815B3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80003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563033"/>
            <a:ext cx="8152796" cy="3056467"/>
          </a:xfrm>
        </p:spPr>
        <p:txBody>
          <a:bodyPr/>
          <a:lstStyle>
            <a:lvl1pPr>
              <a:defRPr lang="en-US" sz="2956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7851" y="4146786"/>
            <a:ext cx="6914224" cy="884767"/>
          </a:xfrm>
        </p:spPr>
        <p:txBody>
          <a:bodyPr anchor="b"/>
          <a:lstStyle>
            <a:lvl1pPr>
              <a:buNone/>
              <a:defRPr lang="en-US" sz="2111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031554"/>
            <a:ext cx="6914223" cy="1322680"/>
          </a:xfrm>
        </p:spPr>
        <p:txBody>
          <a:bodyPr anchor="t"/>
          <a:lstStyle>
            <a:lvl1pPr marL="0" indent="0" algn="l">
              <a:buNone/>
              <a:defRPr sz="1900">
                <a:solidFill>
                  <a:schemeClr val="bg2">
                    <a:lumMod val="75000"/>
                  </a:schemeClr>
                </a:solidFill>
              </a:defRPr>
            </a:lvl1pPr>
            <a:lvl2pPr marL="482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5241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44786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4pPr>
            <a:lvl5pPr marL="193048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5pPr>
            <a:lvl6pPr marL="241310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6pPr>
            <a:lvl7pPr marL="289572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7pPr>
            <a:lvl8pPr marL="337834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8pPr>
            <a:lvl9pPr marL="3860963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819C2-6A64-44A9-BB4B-40BFE7F0351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3447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745567"/>
            <a:ext cx="7101106" cy="1608667"/>
          </a:xfrm>
        </p:spPr>
        <p:txBody>
          <a:bodyPr/>
          <a:lstStyle>
            <a:lvl1pPr algn="l">
              <a:defRPr sz="29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1" y="563034"/>
            <a:ext cx="7101106" cy="39769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F2FA4-35BB-416E-BD22-9D44E55A667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124059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3606" y="563034"/>
            <a:ext cx="2214544" cy="4665133"/>
          </a:xfrm>
        </p:spPr>
        <p:txBody>
          <a:bodyPr vert="eaVert"/>
          <a:lstStyle>
            <a:lvl1pPr>
              <a:defRPr sz="295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7850" y="563033"/>
            <a:ext cx="6337513" cy="5791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06277-7256-4ABD-B9CD-B04A742CD71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88575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745567"/>
            <a:ext cx="7101106" cy="16086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1" y="563033"/>
            <a:ext cx="7101106" cy="3976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798DF-DFE7-4964-9585-B872678246F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7129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091266"/>
            <a:ext cx="6936007" cy="2448749"/>
          </a:xfrm>
        </p:spPr>
        <p:txBody>
          <a:bodyPr anchor="b"/>
          <a:lstStyle>
            <a:lvl1pPr algn="l">
              <a:defRPr sz="3378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4736630"/>
            <a:ext cx="6936006" cy="1617604"/>
          </a:xfrm>
        </p:spPr>
        <p:txBody>
          <a:bodyPr anchor="t"/>
          <a:lstStyle>
            <a:lvl1pPr marL="0" indent="0" algn="l">
              <a:buNone/>
              <a:defRPr sz="1900">
                <a:solidFill>
                  <a:schemeClr val="bg2">
                    <a:lumMod val="75000"/>
                  </a:schemeClr>
                </a:solidFill>
              </a:defRPr>
            </a:lvl1pPr>
            <a:lvl2pPr marL="4826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65241" indent="0">
              <a:buNone/>
              <a:defRPr sz="1689">
                <a:solidFill>
                  <a:schemeClr val="tx1">
                    <a:tint val="75000"/>
                  </a:schemeClr>
                </a:solidFill>
              </a:defRPr>
            </a:lvl3pPr>
            <a:lvl4pPr marL="144786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4pPr>
            <a:lvl5pPr marL="1930481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5pPr>
            <a:lvl6pPr marL="241310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6pPr>
            <a:lvl7pPr marL="289572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7pPr>
            <a:lvl8pPr marL="3378342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8pPr>
            <a:lvl9pPr marL="3860963" indent="0">
              <a:buNone/>
              <a:defRPr sz="147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2E85-711D-4E84-AC38-04ED24AE57E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33181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745567"/>
            <a:ext cx="7101106" cy="1608667"/>
          </a:xfrm>
        </p:spPr>
        <p:txBody>
          <a:bodyPr/>
          <a:lstStyle>
            <a:lvl1pPr>
              <a:defRPr sz="337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77851" y="563034"/>
            <a:ext cx="4279131" cy="3976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050892" y="563034"/>
            <a:ext cx="4277258" cy="39680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30E28-01F0-4904-B50A-A7F831204CB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9680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745567"/>
            <a:ext cx="7101106" cy="1608667"/>
          </a:xfrm>
        </p:spPr>
        <p:txBody>
          <a:bodyPr/>
          <a:lstStyle>
            <a:lvl1pPr>
              <a:defRPr sz="337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5501" y="563033"/>
            <a:ext cx="4026605" cy="643467"/>
          </a:xfrm>
        </p:spPr>
        <p:txBody>
          <a:bodyPr anchor="b">
            <a:noAutofit/>
          </a:bodyPr>
          <a:lstStyle>
            <a:lvl1pPr marL="0" indent="0">
              <a:buNone/>
              <a:defRPr sz="2533" b="0" cap="all">
                <a:solidFill>
                  <a:schemeClr val="tx1"/>
                </a:solidFill>
              </a:defRPr>
            </a:lvl1pPr>
            <a:lvl2pPr marL="482620" indent="0">
              <a:buNone/>
              <a:defRPr sz="2111" b="1"/>
            </a:lvl2pPr>
            <a:lvl3pPr marL="965241" indent="0">
              <a:buNone/>
              <a:defRPr sz="1900" b="1"/>
            </a:lvl3pPr>
            <a:lvl4pPr marL="1447861" indent="0">
              <a:buNone/>
              <a:defRPr sz="1689" b="1"/>
            </a:lvl4pPr>
            <a:lvl5pPr marL="1930481" indent="0">
              <a:buNone/>
              <a:defRPr sz="1689" b="1"/>
            </a:lvl5pPr>
            <a:lvl6pPr marL="2413102" indent="0">
              <a:buNone/>
              <a:defRPr sz="1689" b="1"/>
            </a:lvl6pPr>
            <a:lvl7pPr marL="2895722" indent="0">
              <a:buNone/>
              <a:defRPr sz="1689" b="1"/>
            </a:lvl7pPr>
            <a:lvl8pPr marL="3378342" indent="0">
              <a:buNone/>
              <a:defRPr sz="1689" b="1"/>
            </a:lvl8pPr>
            <a:lvl9pPr marL="3860963" indent="0">
              <a:buNone/>
              <a:defRPr sz="168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7849" y="1206501"/>
            <a:ext cx="4274256" cy="3333515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9601" y="598223"/>
            <a:ext cx="4077722" cy="608277"/>
          </a:xfrm>
        </p:spPr>
        <p:txBody>
          <a:bodyPr anchor="b">
            <a:noAutofit/>
          </a:bodyPr>
          <a:lstStyle>
            <a:lvl1pPr marL="0" indent="0">
              <a:buNone/>
              <a:defRPr sz="2533" b="0" cap="all">
                <a:solidFill>
                  <a:schemeClr val="tx1"/>
                </a:solidFill>
              </a:defRPr>
            </a:lvl1pPr>
            <a:lvl2pPr marL="482620" indent="0">
              <a:buNone/>
              <a:defRPr sz="2111" b="1"/>
            </a:lvl2pPr>
            <a:lvl3pPr marL="965241" indent="0">
              <a:buNone/>
              <a:defRPr sz="1900" b="1"/>
            </a:lvl3pPr>
            <a:lvl4pPr marL="1447861" indent="0">
              <a:buNone/>
              <a:defRPr sz="1689" b="1"/>
            </a:lvl4pPr>
            <a:lvl5pPr marL="1930481" indent="0">
              <a:buNone/>
              <a:defRPr sz="1689" b="1"/>
            </a:lvl5pPr>
            <a:lvl6pPr marL="2413102" indent="0">
              <a:buNone/>
              <a:defRPr sz="1689" b="1"/>
            </a:lvl6pPr>
            <a:lvl7pPr marL="2895722" indent="0">
              <a:buNone/>
              <a:defRPr sz="1689" b="1"/>
            </a:lvl7pPr>
            <a:lvl8pPr marL="3378342" indent="0">
              <a:buNone/>
              <a:defRPr sz="1689" b="1"/>
            </a:lvl8pPr>
            <a:lvl9pPr marL="3860963" indent="0">
              <a:buNone/>
              <a:defRPr sz="168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0893" y="1206500"/>
            <a:ext cx="4286430" cy="332457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8F304-6EE5-45A2-806A-12E214D86D5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4009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4745567"/>
            <a:ext cx="7101106" cy="1608667"/>
          </a:xfrm>
        </p:spPr>
        <p:txBody>
          <a:bodyPr/>
          <a:lstStyle>
            <a:lvl1pPr>
              <a:defRPr sz="337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B8915-C465-418E-AD83-CEE2AA386149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50496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93CC3-31B1-4F6F-8BFF-AF0AE5EA5D5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224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0223" y="563033"/>
            <a:ext cx="3467100" cy="1608667"/>
          </a:xfrm>
        </p:spPr>
        <p:txBody>
          <a:bodyPr anchor="b"/>
          <a:lstStyle>
            <a:lvl1pPr algn="l">
              <a:defRPr sz="2111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850" y="563033"/>
            <a:ext cx="4808651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70223" y="2332569"/>
            <a:ext cx="3467100" cy="2207449"/>
          </a:xfrm>
        </p:spPr>
        <p:txBody>
          <a:bodyPr anchor="t"/>
          <a:lstStyle>
            <a:lvl1pPr marL="0" indent="0">
              <a:buNone/>
              <a:defRPr sz="1689"/>
            </a:lvl1pPr>
            <a:lvl2pPr marL="482620" indent="0">
              <a:buNone/>
              <a:defRPr sz="1267"/>
            </a:lvl2pPr>
            <a:lvl3pPr marL="965241" indent="0">
              <a:buNone/>
              <a:defRPr sz="1056"/>
            </a:lvl3pPr>
            <a:lvl4pPr marL="1447861" indent="0">
              <a:buNone/>
              <a:defRPr sz="950"/>
            </a:lvl4pPr>
            <a:lvl5pPr marL="1930481" indent="0">
              <a:buNone/>
              <a:defRPr sz="950"/>
            </a:lvl5pPr>
            <a:lvl6pPr marL="2413102" indent="0">
              <a:buNone/>
              <a:defRPr sz="950"/>
            </a:lvl6pPr>
            <a:lvl7pPr marL="2895722" indent="0">
              <a:buNone/>
              <a:defRPr sz="950"/>
            </a:lvl7pPr>
            <a:lvl8pPr marL="3378342" indent="0">
              <a:buNone/>
              <a:defRPr sz="950"/>
            </a:lvl8pPr>
            <a:lvl9pPr marL="3860963" indent="0">
              <a:buNone/>
              <a:defRPr sz="9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43132-3A7E-4812-97DA-3504D930E57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5548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0450" y="1528233"/>
            <a:ext cx="3860196" cy="1206500"/>
          </a:xfrm>
        </p:spPr>
        <p:txBody>
          <a:bodyPr anchor="b"/>
          <a:lstStyle>
            <a:lvl1pPr algn="l">
              <a:defRPr sz="2533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5500" y="965200"/>
            <a:ext cx="3554389" cy="50673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/>
          <a:lstStyle>
            <a:lvl1pPr marL="0" indent="0" algn="ctr">
              <a:buNone/>
              <a:defRPr sz="1689"/>
            </a:lvl1pPr>
            <a:lvl2pPr marL="482620" indent="0">
              <a:buNone/>
              <a:defRPr sz="1689"/>
            </a:lvl2pPr>
            <a:lvl3pPr marL="965241" indent="0">
              <a:buNone/>
              <a:defRPr sz="1689"/>
            </a:lvl3pPr>
            <a:lvl4pPr marL="1447861" indent="0">
              <a:buNone/>
              <a:defRPr sz="1689"/>
            </a:lvl4pPr>
            <a:lvl5pPr marL="1930481" indent="0">
              <a:buNone/>
              <a:defRPr sz="1689"/>
            </a:lvl5pPr>
            <a:lvl6pPr marL="2413102" indent="0">
              <a:buNone/>
              <a:defRPr sz="1689"/>
            </a:lvl6pPr>
            <a:lvl7pPr marL="2895722" indent="0">
              <a:buNone/>
              <a:defRPr sz="1689"/>
            </a:lvl7pPr>
            <a:lvl8pPr marL="3378342" indent="0">
              <a:buNone/>
              <a:defRPr sz="1689"/>
            </a:lvl8pPr>
            <a:lvl9pPr marL="3860963" indent="0">
              <a:buNone/>
              <a:defRPr sz="1689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0696" y="2895600"/>
            <a:ext cx="3861242" cy="2198511"/>
          </a:xfrm>
        </p:spPr>
        <p:txBody>
          <a:bodyPr anchor="t"/>
          <a:lstStyle>
            <a:lvl1pPr marL="0" indent="0">
              <a:buNone/>
              <a:defRPr sz="1900"/>
            </a:lvl1pPr>
            <a:lvl2pPr marL="482620" indent="0">
              <a:buNone/>
              <a:defRPr sz="1267"/>
            </a:lvl2pPr>
            <a:lvl3pPr marL="965241" indent="0">
              <a:buNone/>
              <a:defRPr sz="1056"/>
            </a:lvl3pPr>
            <a:lvl4pPr marL="1447861" indent="0">
              <a:buNone/>
              <a:defRPr sz="950"/>
            </a:lvl4pPr>
            <a:lvl5pPr marL="1930481" indent="0">
              <a:buNone/>
              <a:defRPr sz="950"/>
            </a:lvl5pPr>
            <a:lvl6pPr marL="2413102" indent="0">
              <a:buNone/>
              <a:defRPr sz="950"/>
            </a:lvl6pPr>
            <a:lvl7pPr marL="2895722" indent="0">
              <a:buNone/>
              <a:defRPr sz="950"/>
            </a:lvl7pPr>
            <a:lvl8pPr marL="3378342" indent="0">
              <a:buNone/>
              <a:defRPr sz="950"/>
            </a:lvl8pPr>
            <a:lvl9pPr marL="3860963" indent="0">
              <a:buNone/>
              <a:defRPr sz="9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3ECF2-F340-461A-8DF2-FB45AC841ED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81576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7226300" y="4111625"/>
            <a:ext cx="2676525" cy="280511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337" y="3259666"/>
              <a:ext cx="912597" cy="91344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66"/>
              <a:ext cx="2981857" cy="2981867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996" y="3581098"/>
              <a:ext cx="1895938" cy="189771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328" y="3434002"/>
              <a:ext cx="1740301" cy="17397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9080" y="3986065"/>
              <a:ext cx="1264548" cy="12639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0" y="563563"/>
            <a:ext cx="7100888" cy="3976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50213" y="6515100"/>
            <a:ext cx="1300162" cy="3857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5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7850" y="6515100"/>
            <a:ext cx="6296025" cy="3857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5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1688" y="5888038"/>
            <a:ext cx="928687" cy="708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956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BA766E9-96DB-4D5D-AC79-98D6ACCB1C2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34" r:id="rId12"/>
    <p:sldLayoutId id="2147483729" r:id="rId13"/>
    <p:sldLayoutId id="2147483735" r:id="rId14"/>
    <p:sldLayoutId id="2147483730" r:id="rId15"/>
    <p:sldLayoutId id="2147483731" r:id="rId16"/>
    <p:sldLayoutId id="2147483732" r:id="rId17"/>
  </p:sldLayoutIdLst>
  <p:txStyles>
    <p:titleStyle>
      <a:lvl1pPr algn="l" defTabSz="482600" rtl="0" fontAlgn="base">
        <a:spcBef>
          <a:spcPct val="0"/>
        </a:spcBef>
        <a:spcAft>
          <a:spcPct val="0"/>
        </a:spcAft>
        <a:defRPr sz="33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826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2pPr>
      <a:lvl3pPr algn="l" defTabSz="4826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3pPr>
      <a:lvl4pPr algn="l" defTabSz="4826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4pPr>
      <a:lvl5pPr algn="l" defTabSz="4826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1625" indent="-301625" algn="l" defTabSz="482600" rtl="0" fontAlgn="base">
        <a:spcBef>
          <a:spcPct val="20000"/>
        </a:spcBef>
        <a:spcAft>
          <a:spcPts val="6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00" kern="1200">
          <a:solidFill>
            <a:srgbClr val="0F496F"/>
          </a:solidFill>
          <a:latin typeface="+mn-lt"/>
          <a:ea typeface="+mn-ea"/>
          <a:cs typeface="+mn-cs"/>
        </a:defRPr>
      </a:lvl1pPr>
      <a:lvl2pPr marL="784225" indent="-301625" algn="l" defTabSz="482600" rtl="0" fontAlgn="base">
        <a:spcBef>
          <a:spcPct val="20000"/>
        </a:spcBef>
        <a:spcAft>
          <a:spcPts val="6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00" kern="1200">
          <a:solidFill>
            <a:srgbClr val="0F496F"/>
          </a:solidFill>
          <a:latin typeface="+mn-lt"/>
          <a:ea typeface="+mn-ea"/>
          <a:cs typeface="+mn-cs"/>
        </a:defRPr>
      </a:lvl2pPr>
      <a:lvl3pPr marL="1266825" indent="-301625" algn="l" defTabSz="482600" rtl="0" fontAlgn="base">
        <a:spcBef>
          <a:spcPct val="20000"/>
        </a:spcBef>
        <a:spcAft>
          <a:spcPts val="6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628775" indent="-180975" algn="l" defTabSz="482600" rtl="0" fontAlgn="base">
        <a:spcBef>
          <a:spcPct val="20000"/>
        </a:spcBef>
        <a:spcAft>
          <a:spcPts val="6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111375" indent="-180975" algn="l" defTabSz="482600" rtl="0" fontAlgn="base">
        <a:spcBef>
          <a:spcPct val="20000"/>
        </a:spcBef>
        <a:spcAft>
          <a:spcPts val="638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654412" indent="-241310" algn="l" defTabSz="482620" rtl="0" eaLnBrk="1" latinLnBrk="0" hangingPunct="1">
        <a:spcBef>
          <a:spcPct val="20000"/>
        </a:spcBef>
        <a:spcAft>
          <a:spcPts val="63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7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137032" indent="-241310" algn="l" defTabSz="482620" rtl="0" eaLnBrk="1" latinLnBrk="0" hangingPunct="1">
        <a:spcBef>
          <a:spcPct val="20000"/>
        </a:spcBef>
        <a:spcAft>
          <a:spcPts val="63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7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619652" indent="-241310" algn="l" defTabSz="482620" rtl="0" eaLnBrk="1" latinLnBrk="0" hangingPunct="1">
        <a:spcBef>
          <a:spcPct val="20000"/>
        </a:spcBef>
        <a:spcAft>
          <a:spcPts val="63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7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102273" indent="-241310" algn="l" defTabSz="482620" rtl="0" eaLnBrk="1" latinLnBrk="0" hangingPunct="1">
        <a:spcBef>
          <a:spcPct val="20000"/>
        </a:spcBef>
        <a:spcAft>
          <a:spcPts val="633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78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2620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5241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7861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0481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3102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5722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8342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0963" algn="l" defTabSz="48262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6.m4a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6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20.m4a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0.m4a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4a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4.m4a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6.m4a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8.m4a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8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1.m4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9906000" cy="7239000"/>
          </a:xfrm>
          <a:prstGeom prst="actionButtonBlank">
            <a:avLst/>
          </a:prstGeom>
          <a:gradFill rotWithShape="1">
            <a:gsLst>
              <a:gs pos="0">
                <a:srgbClr val="C9C9FF"/>
              </a:gs>
              <a:gs pos="100000">
                <a:srgbClr val="333399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fr-CA" altLang="en-US"/>
          </a:p>
        </p:txBody>
      </p:sp>
      <p:sp>
        <p:nvSpPr>
          <p:cNvPr id="5123" name="WordArt 36"/>
          <p:cNvSpPr>
            <a:spLocks noChangeArrowheads="1" noChangeShapeType="1" noTextEdit="1"/>
          </p:cNvSpPr>
          <p:nvPr/>
        </p:nvSpPr>
        <p:spPr bwMode="auto">
          <a:xfrm>
            <a:off x="1712913" y="1855788"/>
            <a:ext cx="6619875" cy="3455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Lecture Flash</a:t>
            </a:r>
          </a:p>
          <a:p>
            <a:pPr algn="ctr"/>
            <a:r>
              <a:rPr lang="en-US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Sight Words Flash</a:t>
            </a:r>
            <a:endParaRPr lang="en-CA" sz="60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la</a:t>
            </a:r>
            <a:endParaRPr lang="en-CA" altLang="en-US" sz="7200" dirty="0"/>
          </a:p>
        </p:txBody>
      </p:sp>
      <p:pic>
        <p:nvPicPr>
          <p:cNvPr id="2" name="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763516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676636" y="117122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maison</a:t>
            </a:r>
            <a:endParaRPr lang="en-CA" altLang="en-US" sz="7200" dirty="0"/>
          </a:p>
        </p:txBody>
      </p:sp>
      <p:pic>
        <p:nvPicPr>
          <p:cNvPr id="4" name="mais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45273" y="2503376"/>
            <a:ext cx="487363" cy="487363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676635" y="3583496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la maison</a:t>
            </a:r>
            <a:endParaRPr lang="en-CA" altLang="en-US" sz="7200" dirty="0"/>
          </a:p>
        </p:txBody>
      </p:sp>
      <p:pic>
        <p:nvPicPr>
          <p:cNvPr id="5" name="la maison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64968" y="4869196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moi</a:t>
            </a:r>
            <a:endParaRPr lang="en-CA" altLang="en-US" sz="7200" dirty="0"/>
          </a:p>
        </p:txBody>
      </p:sp>
      <p:pic>
        <p:nvPicPr>
          <p:cNvPr id="2" name="m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703638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malade</a:t>
            </a:r>
            <a:endParaRPr lang="en-CA" altLang="en-US" sz="7200" dirty="0"/>
          </a:p>
        </p:txBody>
      </p:sp>
      <p:pic>
        <p:nvPicPr>
          <p:cNvPr id="3" name="mala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7087" y="3703638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449" y="955204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err="1" smtClean="0"/>
              <a:t>soeur</a:t>
            </a:r>
            <a:endParaRPr lang="en-CA" altLang="en-US" sz="7200" dirty="0"/>
          </a:p>
        </p:txBody>
      </p:sp>
      <p:pic>
        <p:nvPicPr>
          <p:cNvPr id="3" name="soe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00972" y="2287352"/>
            <a:ext cx="487363" cy="487363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32334" y="3511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une </a:t>
            </a:r>
            <a:r>
              <a:rPr lang="fr-CA" altLang="en-US" sz="7200" dirty="0" err="1" smtClean="0"/>
              <a:t>soeur</a:t>
            </a:r>
            <a:endParaRPr lang="en-CA" altLang="en-US" sz="7200" dirty="0"/>
          </a:p>
        </p:txBody>
      </p:sp>
      <p:pic>
        <p:nvPicPr>
          <p:cNvPr id="4" name="une soeu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37086" y="4919711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est-ce que</a:t>
            </a:r>
            <a:endParaRPr lang="en-CA" altLang="en-US" sz="7200" dirty="0"/>
          </a:p>
        </p:txBody>
      </p:sp>
      <p:pic>
        <p:nvPicPr>
          <p:cNvPr id="3" name="est-ce q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7087" y="37036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863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j’ai</a:t>
            </a:r>
            <a:endParaRPr lang="en-CA" altLang="en-US" sz="7200" dirty="0"/>
          </a:p>
        </p:txBody>
      </p:sp>
      <p:pic>
        <p:nvPicPr>
          <p:cNvPr id="2" name="j'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7152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169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tu</a:t>
            </a:r>
            <a:endParaRPr lang="en-CA" altLang="en-US" sz="7200" dirty="0"/>
          </a:p>
        </p:txBody>
      </p:sp>
      <p:pic>
        <p:nvPicPr>
          <p:cNvPr id="3" name="t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7087" y="383552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006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plus</a:t>
            </a:r>
            <a:endParaRPr lang="en-CA" altLang="en-US" sz="72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7036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771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624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ton</a:t>
            </a:r>
            <a:endParaRPr lang="en-CA" altLang="en-US" sz="72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7123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796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1676636" y="1315244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aussi</a:t>
            </a:r>
            <a:endParaRPr lang="en-CA" altLang="en-US" sz="7200" dirty="0"/>
          </a:p>
        </p:txBody>
      </p:sp>
      <p:pic>
        <p:nvPicPr>
          <p:cNvPr id="3" name="auss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45273" y="2683396"/>
            <a:ext cx="487363" cy="487363"/>
          </a:xfrm>
          <a:prstGeom prst="rect">
            <a:avLst/>
          </a:prstGeom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676636" y="3475484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moi aussi</a:t>
            </a:r>
            <a:endParaRPr lang="en-CA" altLang="en-US" sz="7200" dirty="0"/>
          </a:p>
        </p:txBody>
      </p:sp>
      <p:pic>
        <p:nvPicPr>
          <p:cNvPr id="2" name="moi aussi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45273" y="4980359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624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sur</a:t>
            </a:r>
            <a:endParaRPr lang="en-CA" altLang="en-US" sz="7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7036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202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624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voici</a:t>
            </a:r>
            <a:endParaRPr lang="en-CA" altLang="en-US" sz="72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7995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405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624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quand</a:t>
            </a:r>
            <a:endParaRPr lang="en-CA" altLang="en-US" sz="7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72980" y="39075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090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624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combien</a:t>
            </a:r>
            <a:endParaRPr lang="en-CA" altLang="en-US" sz="72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808984" y="37635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024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624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dors</a:t>
            </a:r>
            <a:endParaRPr lang="en-CA" altLang="en-US" sz="7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36976" y="36941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462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624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viens</a:t>
            </a:r>
            <a:endParaRPr lang="en-CA" altLang="en-US" sz="72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72980" y="370363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619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624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ou</a:t>
            </a:r>
            <a:endParaRPr lang="en-CA" altLang="en-US" sz="72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67426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946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624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dans</a:t>
            </a:r>
            <a:endParaRPr lang="en-CA" altLang="en-US" sz="7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7261" y="36734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626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624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quel</a:t>
            </a:r>
            <a:endParaRPr lang="en-CA" altLang="en-US" sz="72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36976" y="37995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75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568624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suis</a:t>
            </a:r>
            <a:endParaRPr lang="en-CA" altLang="en-US" sz="7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7635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32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1640632" y="1135224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/>
              <a:t>u</a:t>
            </a:r>
            <a:r>
              <a:rPr lang="fr-CA" altLang="en-US" sz="7200" dirty="0" smtClean="0"/>
              <a:t>n animal</a:t>
            </a:r>
            <a:endParaRPr lang="en-CA" altLang="en-US" sz="7200" dirty="0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40632" y="3619500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/>
              <a:t>d</a:t>
            </a:r>
            <a:r>
              <a:rPr lang="fr-CA" altLang="en-US" sz="7200" dirty="0" smtClean="0"/>
              <a:t>es animaux</a:t>
            </a:r>
            <a:endParaRPr lang="en-CA" altLang="en-US" sz="7200" dirty="0"/>
          </a:p>
        </p:txBody>
      </p:sp>
      <p:pic>
        <p:nvPicPr>
          <p:cNvPr id="4" name="un anim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8984" y="2490073"/>
            <a:ext cx="487363" cy="487363"/>
          </a:xfrm>
          <a:prstGeom prst="rect">
            <a:avLst/>
          </a:prstGeom>
        </p:spPr>
      </p:pic>
      <p:pic>
        <p:nvPicPr>
          <p:cNvPr id="6" name="des animaux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23582" y="4944982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338" y="342900"/>
            <a:ext cx="4645025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aussi</a:t>
            </a:r>
            <a:endParaRPr lang="fr-FR" altLang="en-US" sz="6000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37213" y="2071688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malade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438" y="2071688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plus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37213" y="365601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>
                <a:solidFill>
                  <a:srgbClr val="000066"/>
                </a:solidFill>
                <a:latin typeface="Arial Rounded MT Bold" panose="020F0704030504030204" pitchFamily="34" charset="0"/>
              </a:rPr>
              <a:t>maman</a:t>
            </a:r>
            <a:endParaRPr lang="fr-FR" altLang="en-US" sz="600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8950" y="3656013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 dirty="0" err="1" smtClean="0">
                <a:solidFill>
                  <a:srgbClr val="000066"/>
                </a:solidFill>
                <a:latin typeface="Comic Sans MS" panose="030F0702030302020204" pitchFamily="66" charset="0"/>
              </a:rPr>
              <a:t>soeur</a:t>
            </a:r>
            <a:endParaRPr lang="fr-FR" altLang="en-US" sz="6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45163" y="5419725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sur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388" y="549116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la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450850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animal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338" y="342900"/>
            <a:ext cx="4645025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plus</a:t>
            </a:r>
            <a:endParaRPr lang="fr-FR" altLang="en-US" sz="6000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37213" y="2071688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quand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438" y="2071688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voici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37213" y="365601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combien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8950" y="3656013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tu</a:t>
            </a:r>
            <a:endParaRPr lang="fr-FR" altLang="en-US" sz="6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45163" y="5419725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ton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388" y="549116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sur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450850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viens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6478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8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53113" y="451961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frère</a:t>
            </a:r>
            <a:endParaRPr lang="fr-FR" altLang="en-US" sz="6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81092" y="2668588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non</a:t>
            </a:r>
            <a:endParaRPr lang="fr-FR" altLang="en-US" sz="6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853113" y="558800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j’ai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84238" y="666750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animal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20750" y="2466975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quand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57263" y="4448175"/>
            <a:ext cx="4464050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école</a:t>
            </a:r>
            <a:endParaRPr lang="fr-FR" altLang="en-US" sz="6000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107" y="390043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plus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9004" y="2062163"/>
            <a:ext cx="4557713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école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500" y="2211544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famille</a:t>
            </a:r>
            <a:endParaRPr lang="fr-FR" altLang="en-US" sz="6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32735" y="5428147"/>
            <a:ext cx="43924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voici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40832" y="3758407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non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4824" y="5428146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dirty="0" err="1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soeur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450850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sur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9" grpId="0" animBg="1" autoUpdateAnimBg="0"/>
      <p:bldP spid="10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23107" y="390043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ton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89004" y="2062163"/>
            <a:ext cx="4557713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école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500" y="2211544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famille</a:t>
            </a:r>
            <a:endParaRPr lang="fr-FR" altLang="en-US" sz="6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32735" y="5428147"/>
            <a:ext cx="43924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est-ce que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40832" y="3758407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sur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74824" y="5428146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oui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450850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aussi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489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9" grpId="0" animBg="1" autoUpdateAnimBg="0"/>
      <p:bldP spid="10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338" y="342900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malade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7100" y="2227263"/>
            <a:ext cx="4557713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école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438" y="2071688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animal</a:t>
            </a:r>
            <a:endParaRPr lang="fr-FR" altLang="en-US" sz="6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5775" y="4370388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la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8950" y="3656013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oui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388" y="549116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tu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450850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j’ai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9" grpId="0" animBg="1" autoUpdateAnimBg="0"/>
      <p:bldP spid="10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338" y="342900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ou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7100" y="2227263"/>
            <a:ext cx="4557713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voici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438" y="2071688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quel</a:t>
            </a:r>
            <a:endParaRPr lang="fr-FR" altLang="en-US" sz="6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5775" y="4370388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dans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8950" y="3656013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sur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388" y="549116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plus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450850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dors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244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9" grpId="0" animBg="1" autoUpdateAnimBg="0"/>
      <p:bldP spid="10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438" y="342900"/>
            <a:ext cx="4284662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est-ce que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7100" y="2227263"/>
            <a:ext cx="4557713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frère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438" y="2071688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non</a:t>
            </a:r>
            <a:endParaRPr lang="fr-FR" altLang="en-US" sz="6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5775" y="4370388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oui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8950" y="3656013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école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388" y="549116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animal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450850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aussi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9" grpId="0" animBg="1" autoUpdateAnimBg="0"/>
      <p:bldP spid="10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338" y="342900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err="1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soeur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7100" y="2227263"/>
            <a:ext cx="4557713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est-ce que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438" y="2071688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 smtClean="0">
                <a:solidFill>
                  <a:srgbClr val="000066"/>
                </a:solidFill>
                <a:latin typeface="Comic Sans MS" panose="030F0702030302020204" pitchFamily="66" charset="0"/>
              </a:rPr>
              <a:t>ton</a:t>
            </a:r>
            <a:endParaRPr lang="fr-FR" altLang="en-US" sz="6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5775" y="4370388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frère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8950" y="3656013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malade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388" y="549116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tu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450850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famille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00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9" grpId="0" animBg="1" autoUpdateAnimBg="0"/>
      <p:bldP spid="10" grpId="0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577850" y="4745038"/>
            <a:ext cx="7100888" cy="1609725"/>
          </a:xfrm>
        </p:spPr>
        <p:txBody>
          <a:bodyPr/>
          <a:lstStyle/>
          <a:p>
            <a:pPr defTabSz="482620" fontAlgn="auto">
              <a:spcAft>
                <a:spcPts val="0"/>
              </a:spcAft>
              <a:defRPr/>
            </a:pPr>
            <a:endParaRPr lang="fr-CA" altLang="en-US" smtClean="0"/>
          </a:p>
        </p:txBody>
      </p:sp>
      <p:sp>
        <p:nvSpPr>
          <p:cNvPr id="3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68338" y="342900"/>
            <a:ext cx="3405187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combien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737100" y="2227263"/>
            <a:ext cx="4557713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quand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52438" y="2071688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b="1" dirty="0" smtClean="0">
                <a:solidFill>
                  <a:srgbClr val="000066"/>
                </a:solidFill>
                <a:latin typeface="Comic Sans MS" panose="030F0702030302020204" pitchFamily="66" charset="0"/>
              </a:rPr>
              <a:t>sur</a:t>
            </a:r>
            <a:endParaRPr lang="fr-FR" altLang="en-US" sz="6000" b="1" dirty="0">
              <a:solidFill>
                <a:srgbClr val="00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5775" y="4370388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viens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88950" y="3656013"/>
            <a:ext cx="3405188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voici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0388" y="5491163"/>
            <a:ext cx="3405187" cy="1423987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CA" altLang="en-US" sz="600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ou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AutoShape 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51500" y="450850"/>
            <a:ext cx="3405188" cy="1423988"/>
          </a:xfrm>
          <a:prstGeom prst="actionButtonBlank">
            <a:avLst/>
          </a:prstGeom>
          <a:solidFill>
            <a:srgbClr val="C9C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969" tIns="48984" rIns="97969" bIns="48984" anchor="ctr"/>
          <a:lstStyle>
            <a:lvl1pPr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794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79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fr-FR" altLang="en-US" sz="6000" dirty="0" smtClean="0">
                <a:solidFill>
                  <a:srgbClr val="000066"/>
                </a:solidFill>
                <a:latin typeface="Arial Rounded MT Bold" panose="020F0704030504030204" pitchFamily="34" charset="0"/>
              </a:rPr>
              <a:t>dors</a:t>
            </a:r>
            <a:endParaRPr lang="fr-FR" altLang="en-US" sz="6000" dirty="0">
              <a:solidFill>
                <a:srgbClr val="000066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4412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9" grpId="0" animBg="1" autoUpdateAnimBg="0"/>
      <p:bldP spid="1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1632334" y="1459260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famille</a:t>
            </a:r>
            <a:endParaRPr lang="en-CA" altLang="en-US" sz="7200" dirty="0"/>
          </a:p>
        </p:txBody>
      </p:sp>
      <p:pic>
        <p:nvPicPr>
          <p:cNvPr id="5" name="famil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8984" y="2791408"/>
            <a:ext cx="487363" cy="487363"/>
          </a:xfrm>
          <a:prstGeom prst="rect">
            <a:avLst/>
          </a:prstGeom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740346" y="387152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la famille</a:t>
            </a:r>
            <a:endParaRPr lang="en-CA" altLang="en-US" sz="7200" dirty="0"/>
          </a:p>
        </p:txBody>
      </p:sp>
      <p:pic>
        <p:nvPicPr>
          <p:cNvPr id="6" name="la famill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00971" y="5177072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1632334" y="955204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frère</a:t>
            </a:r>
            <a:endParaRPr lang="en-CA" altLang="en-US" sz="7200" dirty="0"/>
          </a:p>
        </p:txBody>
      </p:sp>
      <p:pic>
        <p:nvPicPr>
          <p:cNvPr id="3" name="frè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08984" y="2251348"/>
            <a:ext cx="487363" cy="487363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40346" y="3367472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un frère</a:t>
            </a:r>
            <a:endParaRPr lang="en-CA" altLang="en-US" sz="7200" dirty="0"/>
          </a:p>
        </p:txBody>
      </p:sp>
      <p:pic>
        <p:nvPicPr>
          <p:cNvPr id="4" name="un frèr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23630" y="4771628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non</a:t>
            </a:r>
            <a:endParaRPr lang="en-CA" altLang="en-US" sz="7200" dirty="0"/>
          </a:p>
        </p:txBody>
      </p:sp>
      <p:pic>
        <p:nvPicPr>
          <p:cNvPr id="2" name="n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00972" y="3690876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1568449" y="117122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école</a:t>
            </a:r>
            <a:endParaRPr lang="en-CA" altLang="en-US" sz="7200" dirty="0"/>
          </a:p>
        </p:txBody>
      </p:sp>
      <p:pic>
        <p:nvPicPr>
          <p:cNvPr id="3" name="éco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00972" y="2431368"/>
            <a:ext cx="487363" cy="487363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32334" y="3619500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une école</a:t>
            </a:r>
            <a:endParaRPr lang="en-CA" altLang="en-US" sz="7200" dirty="0"/>
          </a:p>
        </p:txBody>
      </p:sp>
      <p:pic>
        <p:nvPicPr>
          <p:cNvPr id="4" name="une écol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37086" y="4915644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j’aime</a:t>
            </a:r>
            <a:endParaRPr lang="en-CA" altLang="en-US" sz="7200" dirty="0"/>
          </a:p>
        </p:txBody>
      </p:sp>
      <p:pic>
        <p:nvPicPr>
          <p:cNvPr id="3" name="j'ai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37087" y="3703638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568450" y="2503488"/>
            <a:ext cx="6624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fr-CA" altLang="en-US" sz="7200" dirty="0" smtClean="0"/>
              <a:t>oui</a:t>
            </a:r>
            <a:endParaRPr lang="en-CA" altLang="en-US" sz="7200" dirty="0"/>
          </a:p>
        </p:txBody>
      </p:sp>
      <p:pic>
        <p:nvPicPr>
          <p:cNvPr id="3" name="o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72980" y="3871528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26E77EB1803F46BD28F520A5CDB384" ma:contentTypeVersion="7" ma:contentTypeDescription="Create a new document." ma:contentTypeScope="" ma:versionID="1061254870af33c9ed0020f8855957b9">
  <xsd:schema xmlns:xsd="http://www.w3.org/2001/XMLSchema" xmlns:xs="http://www.w3.org/2001/XMLSchema" xmlns:p="http://schemas.microsoft.com/office/2006/metadata/properties" xmlns:ns1="http://schemas.microsoft.com/sharepoint/v3" xmlns:ns2="69d72030-20d1-4af3-bfd2-f442acb27a5f" targetNamespace="http://schemas.microsoft.com/office/2006/metadata/properties" ma:root="true" ma:fieldsID="4120f59eaf3aecab1cbbd06448191047" ns1:_="" ns2:_="">
    <xsd:import namespace="http://schemas.microsoft.com/sharepoint/v3"/>
    <xsd:import namespace="69d72030-20d1-4af3-bfd2-f442acb27a5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d72030-20d1-4af3-bfd2-f442acb27a5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edd10e13-79cb-481f-a008-8dff0a7df072}" ma:internalName="Blog_x0020_Category" ma:readOnly="false" ma:showField="Title" ma:web="69d72030-20d1-4af3-bfd2-f442acb27a5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69d72030-20d1-4af3-bfd2-f442acb27a5f">33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6C98CC2-E1FD-44D8-B620-8C9D223F42DF}"/>
</file>

<file path=customXml/itemProps2.xml><?xml version="1.0" encoding="utf-8"?>
<ds:datastoreItem xmlns:ds="http://schemas.openxmlformats.org/officeDocument/2006/customXml" ds:itemID="{C746F2F7-DE13-44D6-B587-D7E06D059F5A}"/>
</file>

<file path=customXml/itemProps3.xml><?xml version="1.0" encoding="utf-8"?>
<ds:datastoreItem xmlns:ds="http://schemas.openxmlformats.org/officeDocument/2006/customXml" ds:itemID="{062E6990-8A7E-48A4-BFF2-AE2F7F5EF13C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1594</TotalTime>
  <Words>123</Words>
  <Application>Microsoft Office PowerPoint</Application>
  <PresentationFormat>Custom</PresentationFormat>
  <Paragraphs>108</Paragraphs>
  <Slides>39</Slides>
  <Notes>0</Notes>
  <HiddenSlides>0</HiddenSlides>
  <MMClips>35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 Black</vt:lpstr>
      <vt:lpstr>Arial Rounded MT Bold</vt:lpstr>
      <vt:lpstr>Century Gothic</vt:lpstr>
      <vt:lpstr>Comic Sans MS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LYONNAZ</dc:creator>
  <cp:lastModifiedBy>Nolin, Caroline (ASD-W)</cp:lastModifiedBy>
  <cp:revision>122</cp:revision>
  <dcterms:created xsi:type="dcterms:W3CDTF">2005-01-05T13:08:10Z</dcterms:created>
  <dcterms:modified xsi:type="dcterms:W3CDTF">2018-01-17T01:04:32Z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0x010100B126E77EB1803F46BD28F520A5CDB384</vt:lpwstr>
  </property>
</Properties>
</file>